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3" r:id="rId2"/>
    <p:sldId id="278" r:id="rId3"/>
    <p:sldId id="272" r:id="rId4"/>
    <p:sldId id="267" r:id="rId5"/>
    <p:sldId id="270" r:id="rId6"/>
    <p:sldId id="258" r:id="rId7"/>
    <p:sldId id="257" r:id="rId8"/>
    <p:sldId id="275" r:id="rId9"/>
    <p:sldId id="276" r:id="rId10"/>
    <p:sldId id="260" r:id="rId11"/>
    <p:sldId id="261" r:id="rId12"/>
    <p:sldId id="277" r:id="rId13"/>
    <p:sldId id="279" r:id="rId14"/>
    <p:sldId id="271" r:id="rId15"/>
    <p:sldId id="259" r:id="rId16"/>
    <p:sldId id="280" r:id="rId17"/>
    <p:sldId id="281" r:id="rId18"/>
    <p:sldId id="268" r:id="rId19"/>
    <p:sldId id="274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5DD95-02EE-48C3-92FF-A1EE4C51C47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4C89C-45D3-4120-8935-F8BE19C94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5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9F87B-A63B-48B7-8F19-770A2C33F0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9F87B-A63B-48B7-8F19-770A2C33F0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62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757A2-6D35-470E-AA6C-1F0A12A9B887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86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9F87B-A63B-48B7-8F19-770A2C33F0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83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9F87B-A63B-48B7-8F19-770A2C33F0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51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82BA-F48D-4983-ADE4-7D802591018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56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82BA-F48D-4983-ADE4-7D802591018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B2AB-573F-4498-8DF7-FA3A001F1F8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C89-AD7A-4C99-8854-56EE2CB04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B2AB-573F-4498-8DF7-FA3A001F1F8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C89-AD7A-4C99-8854-56EE2CB04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B2AB-573F-4498-8DF7-FA3A001F1F8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C89-AD7A-4C99-8854-56EE2CB04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B2AB-573F-4498-8DF7-FA3A001F1F8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C89-AD7A-4C99-8854-56EE2CB04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B2AB-573F-4498-8DF7-FA3A001F1F8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C89-AD7A-4C99-8854-56EE2CB04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B2AB-573F-4498-8DF7-FA3A001F1F8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C89-AD7A-4C99-8854-56EE2CB04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B2AB-573F-4498-8DF7-FA3A001F1F8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C89-AD7A-4C99-8854-56EE2CB04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B2AB-573F-4498-8DF7-FA3A001F1F8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C89-AD7A-4C99-8854-56EE2CB04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B2AB-573F-4498-8DF7-FA3A001F1F8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C89-AD7A-4C99-8854-56EE2CB04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B2AB-573F-4498-8DF7-FA3A001F1F8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C89-AD7A-4C99-8854-56EE2CB04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B2AB-573F-4498-8DF7-FA3A001F1F8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AC89-AD7A-4C99-8854-56EE2CB04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B2AB-573F-4498-8DF7-FA3A001F1F8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BAC89-AD7A-4C99-8854-56EE2CB04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your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POLYATOMICs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9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4953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Verdana" pitchFamily="34" charset="0"/>
              </a:rPr>
              <a:t>write the name for the first element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Verdana" pitchFamily="34" charset="0"/>
              </a:rPr>
              <a:t>if the symbol is followed by a subscript of 2 or higher, use the appropriate prefix to denote the number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Verdana" pitchFamily="34" charset="0"/>
              </a:rPr>
              <a:t>write the root of the name of the second element with –</a:t>
            </a:r>
            <a:r>
              <a:rPr lang="en-US" sz="2400" dirty="0" err="1">
                <a:latin typeface="Verdana" pitchFamily="34" charset="0"/>
              </a:rPr>
              <a:t>ide</a:t>
            </a:r>
            <a:r>
              <a:rPr lang="en-US" sz="2400" dirty="0">
                <a:latin typeface="Verdana" pitchFamily="34" charset="0"/>
              </a:rPr>
              <a:t> ending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Verdana" pitchFamily="34" charset="0"/>
              </a:rPr>
              <a:t>use the appropriate prefix to denote the number of atoms of the second element,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Covalent </a:t>
            </a:r>
            <a:r>
              <a:rPr lang="en-US" dirty="0" smtClean="0"/>
              <a:t>Naming- shortened 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Covalent Naming Examples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Examples:</a:t>
            </a:r>
          </a:p>
          <a:p>
            <a:pPr lvl="1"/>
            <a:r>
              <a:rPr lang="en-US" sz="2400" dirty="0" smtClean="0"/>
              <a:t>CO</a:t>
            </a:r>
            <a:endParaRPr lang="en-US" sz="2400" baseline="-250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SO</a:t>
            </a:r>
            <a:r>
              <a:rPr lang="en-US" sz="2400" baseline="-25000" dirty="0"/>
              <a:t>3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As</a:t>
            </a:r>
            <a:r>
              <a:rPr lang="en-US" sz="2400" baseline="-25000" dirty="0"/>
              <a:t>2</a:t>
            </a:r>
            <a:r>
              <a:rPr lang="en-US" sz="2400" dirty="0"/>
              <a:t>P</a:t>
            </a:r>
            <a:r>
              <a:rPr lang="en-US" sz="2400" baseline="-25000" dirty="0"/>
              <a:t>5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PCl</a:t>
            </a:r>
            <a:r>
              <a:rPr lang="en-US" sz="2400" baseline="-25000" dirty="0"/>
              <a:t>3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NO</a:t>
            </a:r>
          </a:p>
          <a:p>
            <a:pPr lvl="1"/>
            <a:endParaRPr lang="en-US" sz="24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3 11-20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formula given names, Covalent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to use the proper number associated with the prefix and chemical symbol</a:t>
            </a:r>
          </a:p>
          <a:p>
            <a:endParaRPr lang="en-US" dirty="0" smtClean="0"/>
          </a:p>
          <a:p>
            <a:r>
              <a:rPr lang="en-US" dirty="0" smtClean="0"/>
              <a:t>Ex: </a:t>
            </a:r>
            <a:r>
              <a:rPr lang="en-US" dirty="0" err="1" smtClean="0"/>
              <a:t>Disilicon</a:t>
            </a:r>
            <a:r>
              <a:rPr lang="en-US" dirty="0" smtClean="0"/>
              <a:t> </a:t>
            </a:r>
            <a:r>
              <a:rPr lang="en-US" dirty="0" err="1" smtClean="0"/>
              <a:t>Hexabromide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	for covalent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</a:t>
            </a:r>
            <a:r>
              <a:rPr lang="en-US" dirty="0" err="1" smtClean="0"/>
              <a:t>criss</a:t>
            </a:r>
            <a:r>
              <a:rPr lang="en-US" dirty="0" err="1"/>
              <a:t>-</a:t>
            </a:r>
            <a:r>
              <a:rPr lang="en-US" dirty="0" err="1" smtClean="0"/>
              <a:t>cross</a:t>
            </a:r>
            <a:endParaRPr lang="en-US" dirty="0" smtClean="0"/>
          </a:p>
          <a:p>
            <a:r>
              <a:rPr lang="en-US" dirty="0" smtClean="0"/>
              <a:t>DO NOT reduce the subscripts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0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Covalent Formula Examples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 smtClean="0">
                <a:latin typeface="Verdana" pitchFamily="34" charset="0"/>
              </a:rPr>
              <a:t>Iodine </a:t>
            </a:r>
            <a:r>
              <a:rPr lang="en-US" dirty="0" err="1" smtClean="0">
                <a:latin typeface="Verdana" pitchFamily="34" charset="0"/>
              </a:rPr>
              <a:t>pentafluoride</a:t>
            </a:r>
            <a:endParaRPr lang="en-US" dirty="0"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Verdana" pitchFamily="34" charset="0"/>
              </a:rPr>
              <a:t>sulfur dioxide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Verdana" pitchFamily="34" charset="0"/>
              </a:rPr>
              <a:t>Silicon dioxide</a:t>
            </a:r>
            <a:endParaRPr lang="en-US" dirty="0"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Verdana" pitchFamily="34" charset="0"/>
              </a:rPr>
              <a:t>dinitrogen trioxide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Verdana" pitchFamily="34" charset="0"/>
              </a:rPr>
              <a:t>diarsenic</a:t>
            </a:r>
            <a:r>
              <a:rPr lang="en-US" dirty="0">
                <a:latin typeface="Verdana" pitchFamily="34" charset="0"/>
              </a:rPr>
              <a:t> </a:t>
            </a:r>
            <a:r>
              <a:rPr lang="en-US" dirty="0" err="1">
                <a:latin typeface="Verdana" pitchFamily="34" charset="0"/>
              </a:rPr>
              <a:t>trisulfide</a:t>
            </a:r>
            <a:endParaRPr lang="en-US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Writing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3     #1-10</a:t>
            </a:r>
          </a:p>
          <a:p>
            <a:endParaRPr lang="en-US" dirty="0"/>
          </a:p>
          <a:p>
            <a:r>
              <a:rPr lang="en-US" dirty="0" smtClean="0"/>
              <a:t>Page 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1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LEARN, LEARN, LEARN your </a:t>
            </a:r>
            <a:r>
              <a:rPr lang="en-US" dirty="0" err="1" smtClean="0"/>
              <a:t>polyatomics</a:t>
            </a:r>
            <a:endParaRPr lang="en-US" dirty="0" smtClean="0"/>
          </a:p>
          <a:p>
            <a:pPr lvl="1"/>
            <a:r>
              <a:rPr lang="en-US" dirty="0" smtClean="0"/>
              <a:t>If you don’t know them life will get much harder in chemistry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Also finish page 4</a:t>
            </a:r>
          </a:p>
        </p:txBody>
      </p:sp>
    </p:spTree>
    <p:extLst>
      <p:ext uri="{BB962C8B-B14F-4D97-AF65-F5344CB8AC3E}">
        <p14:creationId xmlns:p14="http://schemas.microsoft.com/office/powerpoint/2010/main" val="39848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Formula Weights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Formula weight is the sum of the atomic masses.</a:t>
            </a:r>
          </a:p>
          <a:p>
            <a:r>
              <a:rPr lang="en-US" dirty="0"/>
              <a:t>Example- CO</a:t>
            </a:r>
            <a:r>
              <a:rPr lang="en-US" baseline="-25000" dirty="0"/>
              <a:t>2</a:t>
            </a:r>
          </a:p>
          <a:p>
            <a:r>
              <a:rPr lang="en-US" dirty="0"/>
              <a:t>Mass, C + O + O </a:t>
            </a:r>
          </a:p>
          <a:p>
            <a:pPr lvl="3">
              <a:buFontTx/>
              <a:buNone/>
            </a:pPr>
            <a:r>
              <a:rPr lang="en-US" sz="3200" dirty="0"/>
              <a:t>12.011 + 15.994 + 15.994</a:t>
            </a:r>
          </a:p>
          <a:p>
            <a:pPr lvl="3">
              <a:buFontTx/>
              <a:buNone/>
            </a:pPr>
            <a:r>
              <a:rPr lang="en-US" sz="3200" dirty="0"/>
              <a:t>43.999</a:t>
            </a:r>
          </a:p>
          <a:p>
            <a:pPr lvl="3">
              <a:buFontTx/>
              <a:buNone/>
            </a:pPr>
            <a:r>
              <a:rPr lang="en-US" baseline="-25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HOH</a:t>
            </a:r>
          </a:p>
          <a:p>
            <a:endParaRPr lang="en-US" dirty="0"/>
          </a:p>
          <a:p>
            <a:r>
              <a:rPr lang="en-US" dirty="0"/>
              <a:t>CH</a:t>
            </a:r>
            <a:r>
              <a:rPr lang="en-US" baseline="-25000" dirty="0"/>
              <a:t>4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Al</a:t>
            </a:r>
            <a:r>
              <a:rPr lang="en-US" baseline="-25000" dirty="0"/>
              <a:t>2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3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"/>
            <a:ext cx="8610600" cy="6400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1. Acetate</a:t>
            </a:r>
            <a:endParaRPr lang="en-US" sz="5100" dirty="0"/>
          </a:p>
          <a:p>
            <a:pPr marL="0" indent="0">
              <a:buNone/>
            </a:pPr>
            <a:r>
              <a:rPr lang="en-US" sz="5100" dirty="0" smtClean="0"/>
              <a:t>					8. </a:t>
            </a:r>
            <a:r>
              <a:rPr lang="en-US" sz="5100" dirty="0" smtClean="0"/>
              <a:t>Ammonium</a:t>
            </a:r>
            <a:endParaRPr lang="en-US" sz="5100" dirty="0"/>
          </a:p>
          <a:p>
            <a:pPr marL="0" indent="0">
              <a:buNone/>
            </a:pPr>
            <a:r>
              <a:rPr lang="en-US" sz="5100" dirty="0"/>
              <a:t>2</a:t>
            </a:r>
            <a:r>
              <a:rPr lang="en-US" sz="5100" dirty="0" smtClean="0"/>
              <a:t>. Carbonate</a:t>
            </a:r>
            <a:endParaRPr lang="en-US" sz="5100" dirty="0"/>
          </a:p>
          <a:p>
            <a:pPr marL="0" indent="0">
              <a:buNone/>
            </a:pPr>
            <a:r>
              <a:rPr lang="en-US" sz="5100" dirty="0" smtClean="0"/>
              <a:t>					9. </a:t>
            </a:r>
            <a:r>
              <a:rPr lang="en-US" sz="5100" dirty="0" smtClean="0"/>
              <a:t>Bicarbonate</a:t>
            </a:r>
            <a:endParaRPr lang="en-US" sz="5100" dirty="0"/>
          </a:p>
          <a:p>
            <a:pPr marL="0" indent="0">
              <a:buNone/>
            </a:pPr>
            <a:r>
              <a:rPr lang="en-US" sz="5100" dirty="0"/>
              <a:t>3</a:t>
            </a:r>
            <a:r>
              <a:rPr lang="en-US" sz="5100" dirty="0" smtClean="0"/>
              <a:t>. Chromate</a:t>
            </a:r>
            <a:endParaRPr lang="en-US" sz="5100" dirty="0"/>
          </a:p>
          <a:p>
            <a:pPr marL="0" indent="0">
              <a:buNone/>
            </a:pPr>
            <a:r>
              <a:rPr lang="en-US" sz="5100" dirty="0" smtClean="0"/>
              <a:t>					10. </a:t>
            </a:r>
            <a:r>
              <a:rPr lang="en-US" sz="5100" dirty="0" smtClean="0"/>
              <a:t>Chlorate</a:t>
            </a:r>
            <a:endParaRPr lang="en-US" sz="5100" dirty="0"/>
          </a:p>
          <a:p>
            <a:pPr marL="0" indent="0">
              <a:buNone/>
            </a:pPr>
            <a:r>
              <a:rPr lang="en-US" sz="5100" dirty="0"/>
              <a:t>4</a:t>
            </a:r>
            <a:r>
              <a:rPr lang="en-US" sz="5100" dirty="0" smtClean="0"/>
              <a:t>. Cyanide</a:t>
            </a:r>
            <a:endParaRPr lang="en-US" sz="5100" dirty="0"/>
          </a:p>
          <a:p>
            <a:pPr marL="0" indent="0">
              <a:buNone/>
            </a:pPr>
            <a:r>
              <a:rPr lang="en-US" sz="5100" dirty="0" smtClean="0"/>
              <a:t>					</a:t>
            </a:r>
            <a:r>
              <a:rPr lang="en-US" sz="5100" dirty="0" smtClean="0"/>
              <a:t>11. Hydroxide</a:t>
            </a:r>
          </a:p>
          <a:p>
            <a:pPr marL="0" indent="0">
              <a:buNone/>
            </a:pPr>
            <a:r>
              <a:rPr lang="en-US" sz="5100" dirty="0" smtClean="0"/>
              <a:t>5</a:t>
            </a:r>
            <a:r>
              <a:rPr lang="en-US" sz="5100" dirty="0" smtClean="0"/>
              <a:t>. Nitrate</a:t>
            </a:r>
            <a:endParaRPr lang="en-US" sz="5100" dirty="0"/>
          </a:p>
          <a:p>
            <a:pPr marL="0" indent="0">
              <a:buNone/>
            </a:pPr>
            <a:r>
              <a:rPr lang="en-US" sz="5100" dirty="0" smtClean="0"/>
              <a:t>					12. </a:t>
            </a:r>
            <a:r>
              <a:rPr lang="en-US" sz="5100" dirty="0"/>
              <a:t>P</a:t>
            </a:r>
            <a:r>
              <a:rPr lang="en-US" sz="5100" dirty="0" smtClean="0"/>
              <a:t>ermanganate </a:t>
            </a:r>
            <a:endParaRPr lang="en-US" sz="5100" dirty="0"/>
          </a:p>
          <a:p>
            <a:pPr marL="0" indent="0">
              <a:buNone/>
            </a:pPr>
            <a:r>
              <a:rPr lang="en-US" sz="5100" dirty="0" smtClean="0"/>
              <a:t>6. Phosphate</a:t>
            </a:r>
            <a:endParaRPr lang="en-US" sz="5100" dirty="0"/>
          </a:p>
          <a:p>
            <a:pPr marL="0" indent="0">
              <a:buNone/>
            </a:pPr>
            <a:r>
              <a:rPr lang="en-US" sz="5100" dirty="0" smtClean="0"/>
              <a:t>					13. </a:t>
            </a:r>
            <a:r>
              <a:rPr lang="en-US" sz="5100" dirty="0" smtClean="0"/>
              <a:t>Peroxide</a:t>
            </a:r>
            <a:endParaRPr lang="en-US" sz="5100" dirty="0"/>
          </a:p>
          <a:p>
            <a:pPr marL="0" indent="0">
              <a:buNone/>
            </a:pPr>
            <a:r>
              <a:rPr lang="en-US" sz="5100" dirty="0" smtClean="0"/>
              <a:t>7.Sulfate</a:t>
            </a:r>
            <a:r>
              <a:rPr lang="en-US" sz="5100" baseline="30000" dirty="0" smtClean="0"/>
              <a:t>		Read page 2 of new book when finished</a:t>
            </a:r>
            <a:endParaRPr lang="en-US" sz="5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800" dirty="0"/>
              <a:t>Compute the mass of the following compounds round to nearest tenth &amp; state type of bond:</a:t>
            </a:r>
          </a:p>
          <a:p>
            <a:r>
              <a:rPr lang="en-US" sz="2800" dirty="0" err="1"/>
              <a:t>NaCl</a:t>
            </a:r>
            <a:r>
              <a:rPr lang="en-US" sz="2800" dirty="0"/>
              <a:t>;  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58.4 ; </a:t>
            </a:r>
            <a:r>
              <a:rPr lang="en-US" sz="2800" dirty="0">
                <a:solidFill>
                  <a:schemeClr val="tx2"/>
                </a:solidFill>
              </a:rPr>
              <a:t>Ionic Bond</a:t>
            </a:r>
          </a:p>
          <a:p>
            <a:r>
              <a:rPr lang="en-US" sz="2800" dirty="0"/>
              <a:t>C</a:t>
            </a:r>
            <a:r>
              <a:rPr lang="en-US" sz="2800" baseline="-25000" dirty="0"/>
              <a:t>2</a:t>
            </a:r>
            <a:r>
              <a:rPr lang="en-US" sz="2800" dirty="0"/>
              <a:t>H</a:t>
            </a:r>
            <a:r>
              <a:rPr lang="en-US" sz="2800" baseline="-25000" dirty="0"/>
              <a:t>6</a:t>
            </a:r>
            <a:r>
              <a:rPr lang="en-US" sz="2800" dirty="0"/>
              <a:t>;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30.1;  </a:t>
            </a:r>
            <a:r>
              <a:rPr lang="en-US" sz="2800" dirty="0">
                <a:solidFill>
                  <a:schemeClr val="tx2"/>
                </a:solidFill>
              </a:rPr>
              <a:t>Covalent Bond</a:t>
            </a:r>
          </a:p>
          <a:p>
            <a:r>
              <a:rPr lang="en-US" sz="2800" dirty="0"/>
              <a:t>Na(CO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  <a:r>
              <a:rPr lang="en-US" sz="2800" baseline="-25000" dirty="0"/>
              <a:t>2</a:t>
            </a:r>
            <a:r>
              <a:rPr lang="en-US" sz="2800" dirty="0"/>
              <a:t>;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123.0; </a:t>
            </a:r>
            <a:r>
              <a:rPr lang="en-US" sz="2800" dirty="0">
                <a:solidFill>
                  <a:schemeClr val="tx2"/>
                </a:solidFill>
              </a:rPr>
              <a:t>Ionic &amp; Covalent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5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Chemical Naming </a:t>
            </a:r>
            <a:r>
              <a:rPr lang="en-US" dirty="0" smtClean="0"/>
              <a:t>–</a:t>
            </a:r>
          </a:p>
          <a:p>
            <a:pPr marL="0" indent="0">
              <a:buNone/>
            </a:pPr>
            <a:r>
              <a:rPr lang="en-US" dirty="0" smtClean="0"/>
              <a:t>Last </a:t>
            </a:r>
            <a:r>
              <a:rPr lang="en-US" dirty="0" smtClean="0"/>
              <a:t>grade that will be on this report card is this test</a:t>
            </a:r>
          </a:p>
          <a:p>
            <a:r>
              <a:rPr lang="en-US" strike="sngStrike" dirty="0"/>
              <a:t>Organic naming</a:t>
            </a:r>
          </a:p>
          <a:p>
            <a:r>
              <a:rPr lang="en-US" dirty="0" smtClean="0"/>
              <a:t>Ionic </a:t>
            </a:r>
            <a:r>
              <a:rPr lang="en-US" dirty="0" smtClean="0"/>
              <a:t>naming</a:t>
            </a:r>
          </a:p>
          <a:p>
            <a:r>
              <a:rPr lang="en-US" dirty="0" smtClean="0"/>
              <a:t>Covalent naming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Covalent Bonding,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There will be </a:t>
            </a:r>
            <a:r>
              <a:rPr lang="en-US" dirty="0" smtClean="0"/>
              <a:t>4 </a:t>
            </a:r>
            <a:r>
              <a:rPr lang="en-US" dirty="0" smtClean="0"/>
              <a:t>sets of notes (rules)</a:t>
            </a:r>
          </a:p>
          <a:p>
            <a:r>
              <a:rPr lang="en-US" dirty="0" smtClean="0"/>
              <a:t>Keep them together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Covalent Bonding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form between two nonmetals so that they may both achieve happiness and stability (full valence shells)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Learn these numeric prefixes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Learn the names of the prefixes that are used to denote one (1) through ten (10) atoms in a formula. 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1 = mono-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2 = di-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3 = tri-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4 = tetra-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5 = penta-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6 = hexa-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7 = </a:t>
            </a:r>
            <a:r>
              <a:rPr lang="en-US" sz="2400" b="1" dirty="0" err="1"/>
              <a:t>hepta</a:t>
            </a:r>
            <a:r>
              <a:rPr lang="en-US" sz="2400" b="1" dirty="0"/>
              <a:t>-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 </a:t>
            </a:r>
            <a:r>
              <a:rPr lang="en-US" sz="2400" b="1" dirty="0"/>
              <a:t>8 = </a:t>
            </a:r>
            <a:r>
              <a:rPr lang="en-US" sz="2400" b="1" dirty="0" err="1"/>
              <a:t>octa</a:t>
            </a:r>
            <a:r>
              <a:rPr lang="en-US" sz="2400" b="1" dirty="0"/>
              <a:t>-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9 = </a:t>
            </a:r>
            <a:r>
              <a:rPr lang="en-US" sz="2400" b="1" dirty="0" err="1"/>
              <a:t>nona</a:t>
            </a:r>
            <a:r>
              <a:rPr lang="en-US" sz="2400" b="1" dirty="0"/>
              <a:t>-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10 = </a:t>
            </a:r>
            <a:r>
              <a:rPr lang="en-US" sz="2400" b="1" dirty="0" err="1"/>
              <a:t>deca</a:t>
            </a:r>
            <a:r>
              <a:rPr lang="en-US" sz="2400" b="1" dirty="0"/>
              <a:t>-</a:t>
            </a:r>
            <a:r>
              <a:rPr lang="en-US" sz="2400" dirty="0"/>
              <a:t> 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Writing the name of Covalent </a:t>
            </a:r>
            <a:r>
              <a:rPr lang="en-US" dirty="0"/>
              <a:t>Formulas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3000" dirty="0" smtClean="0">
                <a:latin typeface="Verdana" pitchFamily="34" charset="0"/>
              </a:rPr>
              <a:t>Step One – Identify as a covalent bond</a:t>
            </a:r>
          </a:p>
          <a:p>
            <a:pPr lvl="2"/>
            <a:r>
              <a:rPr lang="en-US" sz="2600" dirty="0" smtClean="0">
                <a:latin typeface="Verdana" pitchFamily="34" charset="0"/>
              </a:rPr>
              <a:t>Nonmetal + Nonmetal</a:t>
            </a:r>
          </a:p>
          <a:p>
            <a:pPr lvl="2"/>
            <a:endParaRPr lang="en-US" sz="2600" dirty="0">
              <a:latin typeface="Verdana" pitchFamily="34" charset="0"/>
            </a:endParaRPr>
          </a:p>
          <a:p>
            <a:pPr lvl="2"/>
            <a:r>
              <a:rPr lang="en-US" sz="2600" dirty="0" err="1" smtClean="0">
                <a:latin typeface="Verdana" pitchFamily="34" charset="0"/>
              </a:rPr>
              <a:t>LiF</a:t>
            </a:r>
            <a:r>
              <a:rPr lang="en-US" sz="2600" dirty="0" smtClean="0">
                <a:latin typeface="Verdana" pitchFamily="34" charset="0"/>
              </a:rPr>
              <a:t>		</a:t>
            </a:r>
            <a:r>
              <a:rPr lang="en-US" sz="2800" dirty="0" smtClean="0"/>
              <a:t>CO</a:t>
            </a:r>
            <a:r>
              <a:rPr lang="en-US" sz="2800" baseline="-25000" dirty="0" smtClean="0"/>
              <a:t>2</a:t>
            </a:r>
            <a:r>
              <a:rPr lang="en-US" sz="2800" dirty="0"/>
              <a:t>	</a:t>
            </a:r>
            <a:r>
              <a:rPr lang="en-US" sz="2600" dirty="0" smtClean="0">
                <a:latin typeface="Verdana" pitchFamily="34" charset="0"/>
              </a:rPr>
              <a:t>	</a:t>
            </a:r>
            <a:r>
              <a:rPr lang="en-US" sz="2600" dirty="0" err="1" smtClean="0">
                <a:latin typeface="Verdana" pitchFamily="34" charset="0"/>
              </a:rPr>
              <a:t>Ti</a:t>
            </a:r>
            <a:endParaRPr lang="en-US" sz="2600" dirty="0">
              <a:latin typeface="Verdana" pitchFamily="34" charset="0"/>
            </a:endParaRPr>
          </a:p>
          <a:p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name of the </a:t>
            </a:r>
            <a:r>
              <a:rPr lang="en-US" i="1" u="sng" dirty="0" smtClean="0"/>
              <a:t>first</a:t>
            </a:r>
            <a:r>
              <a:rPr lang="en-US" dirty="0" smtClean="0"/>
              <a:t> element</a:t>
            </a:r>
          </a:p>
          <a:p>
            <a:pPr lvl="1"/>
            <a:r>
              <a:rPr lang="en-US" dirty="0" smtClean="0"/>
              <a:t>Use a prefix </a:t>
            </a:r>
            <a:r>
              <a:rPr lang="en-US" dirty="0" smtClean="0"/>
              <a:t>to show how many only </a:t>
            </a:r>
            <a:r>
              <a:rPr lang="en-US" dirty="0" smtClean="0"/>
              <a:t>if there </a:t>
            </a:r>
            <a:r>
              <a:rPr lang="en-US" dirty="0" smtClean="0"/>
              <a:t>is more than one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</a:p>
          <a:p>
            <a:pPr marL="457200" lvl="1" indent="0">
              <a:buNone/>
            </a:pPr>
            <a:r>
              <a:rPr lang="en-US" baseline="-25000" dirty="0" smtClean="0"/>
              <a:t>Carbon</a:t>
            </a:r>
            <a:endParaRPr lang="en-US" baseline="-25000" dirty="0"/>
          </a:p>
          <a:p>
            <a:pPr marL="457200" lvl="1" indent="0">
              <a:buNone/>
            </a:pPr>
            <a:endParaRPr lang="en-US" baseline="-25000" dirty="0" smtClean="0"/>
          </a:p>
          <a:p>
            <a:pPr marL="457200" lvl="1" indent="0">
              <a:buNone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4</a:t>
            </a:r>
          </a:p>
          <a:p>
            <a:pPr marL="457200" lvl="1" indent="0">
              <a:buNone/>
            </a:pPr>
            <a:r>
              <a:rPr lang="en-US" baseline="-25000" dirty="0" smtClean="0"/>
              <a:t>Dinitrogen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4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choose a prefix for the second element</a:t>
            </a:r>
          </a:p>
          <a:p>
            <a:pPr marL="457200" lvl="1" indent="0">
              <a:buNone/>
            </a:pPr>
            <a:r>
              <a:rPr lang="en-US" b="1" dirty="0" smtClean="0"/>
              <a:t>The </a:t>
            </a:r>
            <a:r>
              <a:rPr lang="en-US" b="1" dirty="0" smtClean="0"/>
              <a:t>second element must also end in </a:t>
            </a:r>
            <a:r>
              <a:rPr lang="en-US" b="1" dirty="0" smtClean="0"/>
              <a:t>–IDE</a:t>
            </a:r>
          </a:p>
          <a:p>
            <a:pPr marL="457200" lvl="1" indent="0">
              <a:buNone/>
            </a:pPr>
            <a:r>
              <a:rPr lang="en-US" b="1" dirty="0" smtClean="0"/>
              <a:t>IDE--- means that the element is a MONO ATOMIC</a:t>
            </a:r>
            <a:endParaRPr lang="en-US" b="1" dirty="0" smtClean="0"/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</a:p>
          <a:p>
            <a:pPr marL="457200" lvl="1" indent="0">
              <a:buNone/>
            </a:pPr>
            <a:r>
              <a:rPr lang="en-US" sz="3600" baseline="-25000" dirty="0" smtClean="0"/>
              <a:t>Carbon Dioxide</a:t>
            </a:r>
            <a:endParaRPr lang="en-US" sz="3600" baseline="-25000" dirty="0"/>
          </a:p>
          <a:p>
            <a:pPr lvl="1"/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r>
              <a:rPr lang="en-US" dirty="0" smtClean="0"/>
              <a:t>   </a:t>
            </a:r>
          </a:p>
          <a:p>
            <a:pPr marL="457200" lvl="1" indent="0">
              <a:buNone/>
            </a:pPr>
            <a:r>
              <a:rPr lang="en-US" dirty="0" smtClean="0"/>
              <a:t>Dinitrogen </a:t>
            </a:r>
            <a:r>
              <a:rPr lang="en-US" dirty="0" err="1" smtClean="0"/>
              <a:t>Tetrasulfide</a:t>
            </a:r>
            <a:endParaRPr lang="en-US" baseline="-25000" dirty="0" smtClean="0"/>
          </a:p>
          <a:p>
            <a:pPr marL="457200" lvl="1" indent="0">
              <a:buNone/>
            </a:pPr>
            <a:endParaRPr lang="en-US" baseline="-25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0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426</Words>
  <Application>Microsoft Office PowerPoint</Application>
  <PresentationFormat>On-screen Show (4:3)</PresentationFormat>
  <Paragraphs>134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Verdana</vt:lpstr>
      <vt:lpstr>Office Theme</vt:lpstr>
      <vt:lpstr>Review your</vt:lpstr>
      <vt:lpstr>PowerPoint Presentation</vt:lpstr>
      <vt:lpstr>Unit 5 </vt:lpstr>
      <vt:lpstr>Covalent Bonding, </vt:lpstr>
      <vt:lpstr>Covalent Bonding</vt:lpstr>
      <vt:lpstr>Learn these numeric prefixes</vt:lpstr>
      <vt:lpstr>Writing the name of Covalent Formulas</vt:lpstr>
      <vt:lpstr>Step 2</vt:lpstr>
      <vt:lpstr>Step 3</vt:lpstr>
      <vt:lpstr>Covalent Naming- shortened </vt:lpstr>
      <vt:lpstr>Covalent Naming Examples</vt:lpstr>
      <vt:lpstr>Practice </vt:lpstr>
      <vt:lpstr>Writing formula given names, Covalent</vt:lpstr>
      <vt:lpstr>REMEMBER for covalent </vt:lpstr>
      <vt:lpstr>Covalent Formula Examples</vt:lpstr>
      <vt:lpstr>Practice Writing formulas</vt:lpstr>
      <vt:lpstr>Homework</vt:lpstr>
      <vt:lpstr>Formula Weights</vt:lpstr>
      <vt:lpstr>Examples</vt:lpstr>
      <vt:lpstr>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Covalent Bonding, Molar Mass</dc:title>
  <dc:creator>curtis.bumgardner</dc:creator>
  <cp:lastModifiedBy>Benjamin Mullins</cp:lastModifiedBy>
  <cp:revision>19</cp:revision>
  <dcterms:created xsi:type="dcterms:W3CDTF">2011-03-15T16:32:50Z</dcterms:created>
  <dcterms:modified xsi:type="dcterms:W3CDTF">2018-02-23T20:13:43Z</dcterms:modified>
</cp:coreProperties>
</file>