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6" r:id="rId6"/>
    <p:sldId id="264" r:id="rId7"/>
    <p:sldId id="261" r:id="rId8"/>
    <p:sldId id="262" r:id="rId9"/>
    <p:sldId id="263" r:id="rId10"/>
    <p:sldId id="26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AF524F-BACC-43D7-A899-5CBDD8539C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7DEB9C-E9ED-4903-8794-3D4E135C3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4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9E8B2FE-E596-4B7E-9E9D-84801A809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DE2C0-1593-488A-8FF5-1AD517F30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F64DA-2862-4858-9F57-E4FBDA7F7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2345-C604-4D28-92BC-74CCCC89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86116-EC76-49FE-86DD-8ED89F9E3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6BFC-B24B-4A5D-98A4-8CFCBB614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242FE-210C-4674-A608-5B51318B6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480E-6083-475B-B258-D53BBFA02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36640-8E39-493D-913B-AB7BE2E41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4770A-B6DA-488E-9AA4-9D29880FB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EB6-CD87-42FC-999F-324DC30E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1E79912-2030-4F25-BF08-28B65A6DF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Mass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Calculate it!!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page 5 and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for homework if not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3962400" cy="36576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30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Zn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Zinc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65.39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[Ar]3d</a:t>
            </a:r>
            <a:r>
              <a:rPr lang="en-US" baseline="30000" smtClean="0"/>
              <a:t>10</a:t>
            </a:r>
            <a:r>
              <a:rPr lang="en-US" smtClean="0"/>
              <a:t>4s</a:t>
            </a:r>
            <a:r>
              <a:rPr lang="en-US" baseline="30000" smtClean="0"/>
              <a:t>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46625" y="982663"/>
            <a:ext cx="4016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Atomic number = 30 protons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00600" y="1981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Mass # = P</a:t>
            </a:r>
            <a:r>
              <a:rPr lang="en-US" b="1" baseline="30000">
                <a:latin typeface="Tahoma" charset="0"/>
              </a:rPr>
              <a:t>+ </a:t>
            </a:r>
            <a:r>
              <a:rPr lang="en-US" b="1">
                <a:latin typeface="Tahoma" charset="0"/>
              </a:rPr>
              <a:t> +  n</a:t>
            </a:r>
            <a:r>
              <a:rPr lang="en-US" b="1" baseline="30000">
                <a:latin typeface="Tahoma" charset="0"/>
              </a:rPr>
              <a:t>0</a:t>
            </a:r>
            <a:endParaRPr lang="en-US" b="1">
              <a:latin typeface="Tahoma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00600" y="2895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65.39 = 30 + n</a:t>
            </a:r>
            <a:r>
              <a:rPr lang="en-US" b="1" baseline="30000">
                <a:latin typeface="Tahoma" charset="0"/>
              </a:rPr>
              <a:t>0</a:t>
            </a:r>
            <a:endParaRPr lang="en-US" b="1">
              <a:latin typeface="Tahoma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800600" y="3886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n</a:t>
            </a:r>
            <a:r>
              <a:rPr lang="en-US" b="1" baseline="30000">
                <a:latin typeface="Tahoma" charset="0"/>
              </a:rPr>
              <a:t>0 </a:t>
            </a:r>
            <a:r>
              <a:rPr lang="en-US" b="1">
                <a:latin typeface="Tahoma" charset="0"/>
              </a:rPr>
              <a:t>= 35.39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00200" y="51054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How can you have 0.39 of a neutron in the nucleus???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67000" y="60198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You can’t = the answer is 35….usually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5800" y="609600"/>
            <a:ext cx="4108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Remember this slide?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 Whole Numbers on the </a:t>
            </a:r>
            <a:br>
              <a:rPr lang="en-US" sz="4000" smtClean="0"/>
            </a:br>
            <a:r>
              <a:rPr lang="en-US" sz="4000" smtClean="0"/>
              <a:t>Periodic Table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Since most elements occur in nature as a number of different isotopes they usually have an atomic mass that is not an integer. – they are an average of all of the isotopes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Formula for Average Atomic Mass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4775" y="3494088"/>
          <a:ext cx="850741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4673520" imgH="431640" progId="Equation.3">
                  <p:embed/>
                </p:oleObj>
              </mc:Choice>
              <mc:Fallback>
                <p:oleObj name="Equation" r:id="rId3" imgW="46735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3494088"/>
                        <a:ext cx="850741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percent?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= part / whole</a:t>
            </a:r>
          </a:p>
          <a:p>
            <a:endParaRPr lang="en-US" dirty="0"/>
          </a:p>
          <a:p>
            <a:r>
              <a:rPr lang="en-US" dirty="0" smtClean="0"/>
              <a:t>There are many ways to represent a percent</a:t>
            </a:r>
          </a:p>
          <a:p>
            <a:r>
              <a:rPr lang="en-US" dirty="0" smtClean="0"/>
              <a:t>76%</a:t>
            </a:r>
          </a:p>
          <a:p>
            <a:r>
              <a:rPr lang="en-US" dirty="0" smtClean="0"/>
              <a:t>.76</a:t>
            </a:r>
          </a:p>
          <a:p>
            <a:r>
              <a:rPr lang="en-US" dirty="0" smtClean="0"/>
              <a:t>Ratio     76:24      or 25:60:15</a:t>
            </a:r>
          </a:p>
        </p:txBody>
      </p:sp>
    </p:spTree>
    <p:extLst>
      <p:ext uri="{BB962C8B-B14F-4D97-AF65-F5344CB8AC3E}">
        <p14:creationId xmlns:p14="http://schemas.microsoft.com/office/powerpoint/2010/main" val="413525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Chlorine occurs in nature as</a:t>
            </a:r>
          </a:p>
          <a:p>
            <a:pPr eaLnBrk="1" hangingPunct="1"/>
            <a:r>
              <a:rPr lang="en-US" dirty="0" smtClean="0"/>
              <a:t>75%	</a:t>
            </a:r>
            <a:r>
              <a:rPr lang="en-US" dirty="0" err="1" smtClean="0"/>
              <a:t>Cl</a:t>
            </a:r>
            <a:r>
              <a:rPr lang="en-US" dirty="0" smtClean="0"/>
              <a:t> 35</a:t>
            </a:r>
          </a:p>
          <a:p>
            <a:pPr eaLnBrk="1" hangingPunct="1"/>
            <a:r>
              <a:rPr lang="en-US" dirty="0" smtClean="0"/>
              <a:t>25%	</a:t>
            </a:r>
            <a:r>
              <a:rPr lang="en-US" dirty="0" err="1" smtClean="0"/>
              <a:t>Cl</a:t>
            </a:r>
            <a:r>
              <a:rPr lang="en-US" dirty="0" smtClean="0"/>
              <a:t> 37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 Neon has three isotopes of masses 22, 21 and 20. If the isotopes have the abundance 8%, 2% and 90% respectively, what is the average relative atomic mass of neon?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Problem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A naturally occurring sample of rubidium consists of two isotopes, one of mass 85 and one of mass 87. The ratio of abundance of these isotopes is 72:28. Calculate the average relative atomic mass of rubidium.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Problem 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 If </a:t>
            </a:r>
            <a:r>
              <a:rPr lang="en-US" b="1" i="1" baseline="30000" smtClean="0"/>
              <a:t>69</a:t>
            </a:r>
            <a:r>
              <a:rPr lang="en-US" b="1" i="1" smtClean="0"/>
              <a:t>Ga and </a:t>
            </a:r>
            <a:r>
              <a:rPr lang="en-US" b="1" i="1" baseline="30000" smtClean="0"/>
              <a:t>71</a:t>
            </a:r>
            <a:r>
              <a:rPr lang="en-US" b="1" i="1" smtClean="0"/>
              <a:t>Ga occur in the ratio 62:38, calculate the average relative atomic mass of gallium.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508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508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1609</TotalTime>
  <Words>252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Quadrant</vt:lpstr>
      <vt:lpstr>Equation</vt:lpstr>
      <vt:lpstr>Atomic Mass</vt:lpstr>
      <vt:lpstr>PowerPoint Presentation</vt:lpstr>
      <vt:lpstr>No Whole Numbers on the  Periodic Table</vt:lpstr>
      <vt:lpstr>Formula for Average Atomic Mass</vt:lpstr>
      <vt:lpstr>What is a percent?</vt:lpstr>
      <vt:lpstr>PowerPoint Presentation</vt:lpstr>
      <vt:lpstr>Class Problem</vt:lpstr>
      <vt:lpstr>Class Problem 2</vt:lpstr>
      <vt:lpstr>Class Problem 3</vt:lpstr>
      <vt:lpstr>Practice page 5 and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</dc:title>
  <dc:creator>fc</dc:creator>
  <cp:lastModifiedBy>Benjamin Mullins</cp:lastModifiedBy>
  <cp:revision>25</cp:revision>
  <dcterms:created xsi:type="dcterms:W3CDTF">2007-02-08T02:33:16Z</dcterms:created>
  <dcterms:modified xsi:type="dcterms:W3CDTF">2017-08-30T19:28:14Z</dcterms:modified>
</cp:coreProperties>
</file>