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97" r:id="rId2"/>
    <p:sldId id="256" r:id="rId3"/>
    <p:sldId id="289" r:id="rId4"/>
    <p:sldId id="279" r:id="rId5"/>
    <p:sldId id="257" r:id="rId6"/>
    <p:sldId id="280" r:id="rId7"/>
    <p:sldId id="261" r:id="rId8"/>
    <p:sldId id="263" r:id="rId9"/>
    <p:sldId id="281" r:id="rId10"/>
    <p:sldId id="282" r:id="rId11"/>
    <p:sldId id="287" r:id="rId12"/>
    <p:sldId id="288" r:id="rId13"/>
    <p:sldId id="266" r:id="rId14"/>
    <p:sldId id="285" r:id="rId15"/>
    <p:sldId id="291" r:id="rId16"/>
    <p:sldId id="296" r:id="rId17"/>
    <p:sldId id="283" r:id="rId18"/>
    <p:sldId id="292" r:id="rId19"/>
    <p:sldId id="293" r:id="rId20"/>
    <p:sldId id="258" r:id="rId21"/>
    <p:sldId id="259" r:id="rId22"/>
    <p:sldId id="260" r:id="rId23"/>
    <p:sldId id="294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746475-8C2B-465D-832E-89F969786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82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13081D-F56B-4E1D-8420-F458552D5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85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C1CBE0-36B1-47B0-B458-C43E934369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9232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F88D-9C13-4201-9771-43DC4CB93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5055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226B-C762-4F68-AB34-0AFB4149B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82396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62ABE-4D44-4893-B4DF-27E99361A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03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550A-B35F-49F9-A413-918C57B5F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570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862785-8BB4-4D0D-BDAE-AF6785499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173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98BC-F5BB-42CE-9AD1-ACF980825F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02177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1CA1-B30E-4ED3-90A7-55B24E118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00387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A6529-DBC5-450E-A759-A312E4FC8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79972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66E8C4-60BD-4F31-AAF6-DF3412CD2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04561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8BE5-ED18-45E4-B932-673AB5742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762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70DB73-1E76-44C8-971F-AE6A9FF58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15474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fld id="{8E11BFC6-B7D8-47B7-812B-EA51DD8F8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6" r:id="rId2"/>
    <p:sldLayoutId id="2147483864" r:id="rId3"/>
    <p:sldLayoutId id="2147483857" r:id="rId4"/>
    <p:sldLayoutId id="2147483858" r:id="rId5"/>
    <p:sldLayoutId id="2147483859" r:id="rId6"/>
    <p:sldLayoutId id="2147483865" r:id="rId7"/>
    <p:sldLayoutId id="2147483860" r:id="rId8"/>
    <p:sldLayoutId id="2147483866" r:id="rId9"/>
    <p:sldLayoutId id="2147483861" r:id="rId10"/>
    <p:sldLayoutId id="2147483862" r:id="rId11"/>
    <p:sldLayoutId id="2147483867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File:Rutherford_gold_foil_experiment_results.sv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</a:t>
            </a:r>
          </a:p>
          <a:p>
            <a:r>
              <a:rPr lang="en-US" dirty="0"/>
              <a:t> </a:t>
            </a:r>
            <a:r>
              <a:rPr lang="en-US" dirty="0" smtClean="0"/>
              <a:t>	8-12 MINUTES</a:t>
            </a:r>
          </a:p>
          <a:p>
            <a:endParaRPr lang="en-US" dirty="0"/>
          </a:p>
          <a:p>
            <a:r>
              <a:rPr lang="en-US" dirty="0" smtClean="0"/>
              <a:t>Please have out homework so that I can come around to check it.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5681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Thomson Experiment</a:t>
            </a:r>
          </a:p>
        </p:txBody>
      </p:sp>
      <p:pic>
        <p:nvPicPr>
          <p:cNvPr id="21507" name="Picture 5" descr="fi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05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Millikan Oil Drop Experiment -1909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Measured the charge of the particle discovered by Thomson – the electron</a:t>
            </a:r>
          </a:p>
          <a:p>
            <a:pPr eaLnBrk="1" hangingPunct="1"/>
            <a:r>
              <a:rPr lang="en-US" altLang="en-US" smtClean="0"/>
              <a:t>Was able to suspend tiny oil drops in an electrical field and accurately measure their charge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3556" name="Picture 5" descr="image?id=22482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772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1909 – Ernest Rutherford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183563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Discovery of Nucleus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Beam of </a:t>
            </a:r>
            <a:r>
              <a:rPr lang="en-US" altLang="en-US" i="1" smtClean="0"/>
              <a:t>alpha particles</a:t>
            </a:r>
            <a:r>
              <a:rPr lang="en-US" altLang="en-US" smtClean="0"/>
              <a:t> (small, positive charge)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Thin gold foil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few alpha particles were deflected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Hypothesized there is a positively charged nucleus with a mass – not the plum pudding model!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5604" name="Picture 5" descr="rutherford_ex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1438"/>
            <a:ext cx="7693025" cy="645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upload.wikimedia.org/wikipedia/commons/thumb/c/c3/Rutherford_gold_foil_experiment_results.svg/200px-Rutherford_gold_foil_experiment_results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143000"/>
            <a:ext cx="27971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429000" y="1752600"/>
            <a:ext cx="53705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i="1"/>
              <a:t>Top:</a:t>
            </a:r>
            <a:r>
              <a:rPr lang="en-US" altLang="en-US"/>
              <a:t> Expected results: alpha particles passing </a:t>
            </a:r>
          </a:p>
          <a:p>
            <a:r>
              <a:rPr lang="en-US" altLang="en-US"/>
              <a:t>through the plum pudding model of the atom</a:t>
            </a:r>
          </a:p>
          <a:p>
            <a:r>
              <a:rPr lang="en-US" altLang="en-US"/>
              <a:t>undisturbed.</a:t>
            </a:r>
            <a:br>
              <a:rPr lang="en-US" altLang="en-US"/>
            </a:br>
            <a:endParaRPr lang="en-US" altLang="en-US"/>
          </a:p>
          <a:p>
            <a:endParaRPr lang="en-US" altLang="en-US" i="1"/>
          </a:p>
          <a:p>
            <a:endParaRPr lang="en-US" altLang="en-US" i="1"/>
          </a:p>
          <a:p>
            <a:endParaRPr lang="en-US" altLang="en-US" i="1"/>
          </a:p>
          <a:p>
            <a:r>
              <a:rPr lang="en-US" altLang="en-US" i="1"/>
              <a:t>Bottom:</a:t>
            </a:r>
            <a:r>
              <a:rPr lang="en-US" altLang="en-US"/>
              <a:t> Observed results: a small portion of </a:t>
            </a:r>
          </a:p>
          <a:p>
            <a:r>
              <a:rPr lang="en-US" altLang="en-US"/>
              <a:t>the particles were deflected, indicating a small,</a:t>
            </a:r>
          </a:p>
          <a:p>
            <a:r>
              <a:rPr lang="en-US" altLang="en-US"/>
              <a:t>concentrated positive charge. Note that the image </a:t>
            </a:r>
          </a:p>
          <a:p>
            <a:r>
              <a:rPr lang="en-US" altLang="en-US"/>
              <a:t>is not to scale, in reality the nucleus is </a:t>
            </a:r>
          </a:p>
          <a:p>
            <a:r>
              <a:rPr lang="en-US" altLang="en-US"/>
              <a:t>vastly smaller than the electron shell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600" y="4492625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Rutherford Planetary Model</a:t>
            </a:r>
          </a:p>
        </p:txBody>
      </p:sp>
      <p:pic>
        <p:nvPicPr>
          <p:cNvPr id="27651" name="Picture 12" descr="boh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6858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2057400" y="5638800"/>
            <a:ext cx="544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Bohr elaborated on the planetary model….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J. Chadwick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Bombarded Beryllium with </a:t>
            </a:r>
            <a:r>
              <a:rPr lang="en-US" altLang="en-US" smtClean="0">
                <a:sym typeface="Symbol" panose="05050102010706020507" pitchFamily="18" charset="2"/>
              </a:rPr>
              <a:t></a:t>
            </a:r>
            <a:r>
              <a:rPr lang="en-US" altLang="en-US" smtClean="0"/>
              <a:t> particles </a:t>
            </a:r>
          </a:p>
          <a:p>
            <a:pPr eaLnBrk="1" hangingPunct="1"/>
            <a:r>
              <a:rPr lang="en-US" altLang="en-US" smtClean="0"/>
              <a:t>Found that highly energetic, uncharged particles were emitted (called neutrons)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smtClean="0"/>
              <a:t>The Bohr Model of the Atom</a:t>
            </a:r>
            <a:br>
              <a:rPr lang="en-US" altLang="en-US" sz="4000" smtClean="0"/>
            </a:br>
            <a:r>
              <a:rPr lang="en-US" altLang="en-US" sz="2800" smtClean="0">
                <a:solidFill>
                  <a:srgbClr val="FF3300"/>
                </a:solidFill>
              </a:rPr>
              <a:t>What did Bohr learn about electron movement?</a:t>
            </a:r>
            <a:endParaRPr lang="en-US" altLang="en-US" sz="2800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Bohr proposed that electrons move in paths (</a:t>
            </a:r>
            <a:r>
              <a:rPr lang="en-US" altLang="en-US" sz="2400" b="1" smtClean="0"/>
              <a:t>orbit</a:t>
            </a:r>
            <a:r>
              <a:rPr lang="en-US" altLang="en-US" sz="2400" smtClean="0"/>
              <a:t>) at certain distances around the nucleus.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Electrons can jump from a path on one level to a path on another level.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070225" y="2274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9701" name="Picture 7" descr="http://www.thephysicsmill.com/blog/wp-content/uploads/bohr_model_no_emission.pn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1200"/>
            <a:ext cx="3810000" cy="37592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Erwin Schrodinger- </a:t>
            </a:r>
            <a:br>
              <a:rPr lang="en-US" altLang="en-US" dirty="0" smtClean="0"/>
            </a:br>
            <a:r>
              <a:rPr lang="en-US" altLang="en-US" dirty="0" smtClean="0"/>
              <a:t>Quantum Mechanical Mode;1926</a:t>
            </a:r>
          </a:p>
        </p:txBody>
      </p:sp>
      <p:sp>
        <p:nvSpPr>
          <p:cNvPr id="23555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2480" y="1371600"/>
            <a:ext cx="3810000" cy="4114800"/>
          </a:xfrm>
        </p:spPr>
        <p:txBody>
          <a:bodyPr/>
          <a:lstStyle/>
          <a:p>
            <a:r>
              <a:rPr lang="en-US" altLang="en-US" sz="2400" dirty="0" smtClean="0"/>
              <a:t>Used mathematical equations to describe the likelihood of finding an electron in a certain position. </a:t>
            </a:r>
          </a:p>
          <a:p>
            <a:r>
              <a:rPr lang="en-US" altLang="en-US" sz="2400" dirty="0" smtClean="0"/>
              <a:t>Does not describe exact path, but predicts odds of location of electron.</a:t>
            </a:r>
          </a:p>
          <a:p>
            <a:r>
              <a:rPr lang="en-US" altLang="en-US" sz="2400" dirty="0" smtClean="0"/>
              <a:t>Shown by nucleus surrounded by electron cloud. </a:t>
            </a:r>
          </a:p>
        </p:txBody>
      </p:sp>
      <p:pic>
        <p:nvPicPr>
          <p:cNvPr id="30724" name="Picture 2" descr="Quantum mechanical model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057400"/>
            <a:ext cx="4267200" cy="42672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Atomic Theory</a:t>
            </a:r>
            <a:br>
              <a:rPr lang="en-US" sz="4000" dirty="0" smtClean="0"/>
            </a:br>
            <a:r>
              <a:rPr lang="en-US" sz="4000" dirty="0" smtClean="0"/>
              <a:t>and </a:t>
            </a:r>
            <a:br>
              <a:rPr lang="en-US" sz="4000" dirty="0" smtClean="0"/>
            </a:br>
            <a:r>
              <a:rPr lang="en-US" sz="4000" dirty="0" smtClean="0"/>
              <a:t>Atomic Structure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Law of Definite Proportions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83563" cy="4416425"/>
          </a:xfrm>
        </p:spPr>
        <p:txBody>
          <a:bodyPr/>
          <a:lstStyle/>
          <a:p>
            <a:pPr eaLnBrk="1" hangingPunct="1"/>
            <a:r>
              <a:rPr lang="en-US" altLang="en-US" smtClean="0"/>
              <a:t>every pure substance always contains the same elements combined in the same proportions by weight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Every sample of water contains of oxygen 89% and 11% Hydrogen by weight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Law of Conservation of Mass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The mass of the reactants in a reaction equals the mass of the products.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Mass cannot be created or destroyed in chemical and physical changes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Law of Multiple Proportions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You can’t have half an atom</a:t>
            </a:r>
          </a:p>
          <a:p>
            <a:pPr eaLnBrk="1" hangingPunct="1"/>
            <a:r>
              <a:rPr lang="en-US" altLang="en-US" smtClean="0"/>
              <a:t>The mass of each element must be in ratio of whole numbers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457200"/>
            <a:ext cx="79248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Scientists</a:t>
            </a:r>
            <a:endParaRPr lang="en-US" dirty="0"/>
          </a:p>
        </p:txBody>
      </p:sp>
      <p:sp>
        <p:nvSpPr>
          <p:cNvPr id="31747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8382000" cy="44958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Atom</a:t>
            </a:r>
            <a:r>
              <a:rPr lang="en-US" altLang="en-US" dirty="0" smtClean="0"/>
              <a:t>- Democritus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Electron</a:t>
            </a:r>
            <a:r>
              <a:rPr lang="en-US" altLang="en-US" dirty="0" smtClean="0"/>
              <a:t>- Thomson (cathode ray)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Neutron</a:t>
            </a:r>
            <a:r>
              <a:rPr lang="en-US" altLang="en-US" dirty="0" smtClean="0"/>
              <a:t>- Chadwick (Beryllium with </a:t>
            </a:r>
            <a:r>
              <a:rPr lang="en-US" altLang="en-US" dirty="0" smtClean="0">
                <a:sym typeface="Symbol" panose="05050102010706020507" pitchFamily="18" charset="2"/>
              </a:rPr>
              <a:t>)</a:t>
            </a:r>
            <a:endParaRPr lang="en-US" altLang="en-US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Nucleus</a:t>
            </a:r>
            <a:r>
              <a:rPr lang="en-US" altLang="en-US" dirty="0" smtClean="0"/>
              <a:t>- Rutherford (planetary model)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Proton</a:t>
            </a:r>
            <a:r>
              <a:rPr lang="en-US" altLang="en-US" dirty="0" smtClean="0"/>
              <a:t>- Rutherford (gold foil)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Charge of e- </a:t>
            </a:r>
            <a:r>
              <a:rPr lang="en-US" altLang="en-US" dirty="0" smtClean="0"/>
              <a:t>Millikan (oil drop)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Atomic Theory- </a:t>
            </a:r>
            <a:r>
              <a:rPr lang="en-US" altLang="en-US" dirty="0" smtClean="0"/>
              <a:t>John Dalton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b="1" dirty="0" smtClean="0"/>
              <a:t>Orbits</a:t>
            </a:r>
            <a:r>
              <a:rPr lang="en-US" altLang="en-US" dirty="0" smtClean="0"/>
              <a:t>- Bohr</a:t>
            </a:r>
          </a:p>
          <a:p>
            <a:pPr marL="0" indent="0">
              <a:buNone/>
            </a:pPr>
            <a:r>
              <a:rPr lang="en-US" altLang="en-US" b="1" dirty="0" smtClean="0"/>
              <a:t>Quantum mechanical model</a:t>
            </a:r>
            <a:r>
              <a:rPr lang="en-US" altLang="en-US" dirty="0" smtClean="0"/>
              <a:t>-</a:t>
            </a:r>
            <a:r>
              <a:rPr lang="en-US" altLang="en-US" dirty="0"/>
              <a:t>Schrodinger</a:t>
            </a:r>
            <a:endParaRPr lang="en-US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Atoms are building blocks of all matter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Atomic Theory 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1126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Aristotle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4191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Matter was continuous and could be divided indefinitely without changing its intrinsic properties</a:t>
            </a:r>
          </a:p>
        </p:txBody>
      </p:sp>
      <p:pic>
        <p:nvPicPr>
          <p:cNvPr id="34821" name="Picture 5" descr="aristo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85800"/>
            <a:ext cx="30480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Democritus</a:t>
            </a:r>
          </a:p>
        </p:txBody>
      </p:sp>
      <p:pic>
        <p:nvPicPr>
          <p:cNvPr id="6149" name="Picture 5" descr="More info About: Democritus, Atomic Theo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28600"/>
            <a:ext cx="1447800" cy="1447800"/>
          </a:xfrm>
        </p:spPr>
      </p:pic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7543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Thought all matter was made of small, indivisible particles called ATOMS (coming from the Greek word meaning indivisible). </a:t>
            </a:r>
          </a:p>
          <a:p>
            <a:pPr eaLnBrk="1" hangingPunct="1"/>
            <a:r>
              <a:rPr lang="en-US" altLang="en-US" smtClean="0"/>
              <a:t>The difference was in the arrangement of atoms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 build="p"/>
      <p:bldP spid="61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2000 yrs later….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John Dalton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English school teacher</a:t>
            </a:r>
          </a:p>
          <a:p>
            <a:pPr eaLnBrk="1" hangingPunct="1"/>
            <a:r>
              <a:rPr lang="en-US" altLang="en-US" smtClean="0"/>
              <a:t>Developed model of nature of matter that explain a lot of experimental findings like laws of mass conservation and definite proportions</a:t>
            </a:r>
          </a:p>
          <a:p>
            <a:pPr eaLnBrk="1" hangingPunct="1"/>
            <a:r>
              <a:rPr lang="en-US" altLang="en-US" smtClean="0"/>
              <a:t>His theory was based on Democritus but went much further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Dalton’s Atomic Theory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543800" cy="4419600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Atoms cannot be divided, created or destroyed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Atoms made of only one kind of element have identical physical and chemical properties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Compounds are made of two or more kinds of atoms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Only whole numbers of atoms can combine to form compounds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chemical reactions, atoms are combined, separated or rearranged to form new products.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9460" name="Picture 5" descr="atom_pr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8975"/>
            <a:ext cx="9144000" cy="578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1897 – Joseph John Thomson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183563" cy="4187825"/>
          </a:xfrm>
        </p:spPr>
        <p:txBody>
          <a:bodyPr/>
          <a:lstStyle/>
          <a:p>
            <a:pPr eaLnBrk="1" hangingPunct="1"/>
            <a:r>
              <a:rPr lang="en-US" altLang="en-US" smtClean="0"/>
              <a:t>English physicist</a:t>
            </a:r>
          </a:p>
          <a:p>
            <a:pPr eaLnBrk="1" hangingPunct="1"/>
            <a:r>
              <a:rPr lang="en-US" altLang="en-US" smtClean="0"/>
              <a:t>Confirmed the existence of the electron</a:t>
            </a:r>
          </a:p>
          <a:p>
            <a:pPr eaLnBrk="1" hangingPunct="1"/>
            <a:r>
              <a:rPr lang="en-US" altLang="en-US" smtClean="0"/>
              <a:t>Thought atoms were a positive matrix with electrons embedded</a:t>
            </a:r>
          </a:p>
          <a:p>
            <a:pPr eaLnBrk="1" hangingPunct="1"/>
            <a:r>
              <a:rPr lang="en-US" altLang="en-US" smtClean="0"/>
              <a:t>Like “plum pudding” with raisins</a:t>
            </a:r>
          </a:p>
          <a:p>
            <a:pPr eaLnBrk="1" hangingPunct="1"/>
            <a:r>
              <a:rPr lang="en-US" altLang="en-US" smtClean="0"/>
              <a:t>Nestlé Toll House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</TotalTime>
  <Words>530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Verdana</vt:lpstr>
      <vt:lpstr>Wingdings 2</vt:lpstr>
      <vt:lpstr>Aspect</vt:lpstr>
      <vt:lpstr>Bell work</vt:lpstr>
      <vt:lpstr>Atomic Theory and  Atomic Structure</vt:lpstr>
      <vt:lpstr>Atomic Theory </vt:lpstr>
      <vt:lpstr>Aristotle</vt:lpstr>
      <vt:lpstr>Democritus</vt:lpstr>
      <vt:lpstr>2000 yrs later…. John Dalton</vt:lpstr>
      <vt:lpstr>Dalton’s Atomic Theory</vt:lpstr>
      <vt:lpstr>PowerPoint Presentation</vt:lpstr>
      <vt:lpstr>1897 – Joseph John Thomson</vt:lpstr>
      <vt:lpstr>Thomson Experiment</vt:lpstr>
      <vt:lpstr>Millikan Oil Drop Experiment -1909</vt:lpstr>
      <vt:lpstr>PowerPoint Presentation</vt:lpstr>
      <vt:lpstr>1909 – Ernest Rutherford</vt:lpstr>
      <vt:lpstr>PowerPoint Presentation</vt:lpstr>
      <vt:lpstr>PowerPoint Presentation</vt:lpstr>
      <vt:lpstr>Rutherford Planetary Model</vt:lpstr>
      <vt:lpstr>J. Chadwick</vt:lpstr>
      <vt:lpstr>The Bohr Model of the Atom What did Bohr learn about electron movement?</vt:lpstr>
      <vt:lpstr>Erwin Schrodinger-  Quantum Mechanical Mode;1926</vt:lpstr>
      <vt:lpstr>Law of Definite Proportions</vt:lpstr>
      <vt:lpstr>Law of Conservation of Mass</vt:lpstr>
      <vt:lpstr>Law of Multiple Proportions</vt:lpstr>
      <vt:lpstr>Scientists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fc</dc:creator>
  <cp:lastModifiedBy>Benjamin Mullins</cp:lastModifiedBy>
  <cp:revision>49</cp:revision>
  <dcterms:created xsi:type="dcterms:W3CDTF">2006-08-22T17:30:30Z</dcterms:created>
  <dcterms:modified xsi:type="dcterms:W3CDTF">2018-01-26T19:31:01Z</dcterms:modified>
</cp:coreProperties>
</file>